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fr-F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3" autoAdjust="0"/>
    <p:restoredTop sz="93721" autoAdjust="0"/>
  </p:normalViewPr>
  <p:slideViewPr>
    <p:cSldViewPr>
      <p:cViewPr>
        <p:scale>
          <a:sx n="30" d="100"/>
          <a:sy n="30" d="100"/>
        </p:scale>
        <p:origin x="2514" y="-2166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406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5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4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503188" y="4088014"/>
            <a:ext cx="17222153" cy="870933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29232" y="4088014"/>
            <a:ext cx="51313913" cy="870933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4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06465" y="13734223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26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29231" y="23815481"/>
            <a:ext cx="34268032" cy="673659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57307" y="23815481"/>
            <a:ext cx="34268034" cy="673659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17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7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29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7" y="1290161"/>
            <a:ext cx="7107139" cy="549068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80137" y="6780850"/>
            <a:ext cx="7107139" cy="22165272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34281" y="25360673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2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6" y="7560949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7B88-2907-4C2E-9C35-0C2BABC68B9C}" type="datetimeFigureOut">
              <a:rPr lang="fr-CA" smtClean="0"/>
              <a:t>2018-10-11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481936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697" y="504281"/>
            <a:ext cx="21602700" cy="295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08573" tIns="154286" rIns="308573" bIns="154286">
            <a:sp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8600" b="1" dirty="0" smtClean="0"/>
              <a:t>Titre </a:t>
            </a:r>
            <a:r>
              <a:rPr lang="fr-CA" altLang="fr-FR" sz="8600" b="1" dirty="0"/>
              <a:t>de </a:t>
            </a:r>
            <a:r>
              <a:rPr lang="fr-CA" altLang="fr-FR" sz="8600" b="1" dirty="0" smtClean="0"/>
              <a:t>l’affiche</a:t>
            </a:r>
            <a:r>
              <a:rPr lang="fr-CA" altLang="fr-FR" sz="1700" dirty="0" smtClean="0">
                <a:latin typeface="Segoe Print" pitchFamily="2" charset="0"/>
              </a:rPr>
              <a:t/>
            </a:r>
            <a:br>
              <a:rPr lang="fr-CA" altLang="fr-FR" sz="1700" dirty="0" smtClean="0">
                <a:latin typeface="Segoe Print" pitchFamily="2" charset="0"/>
              </a:rPr>
            </a:br>
            <a:r>
              <a:rPr lang="fr-CA" altLang="fr-FR" sz="4300" dirty="0" smtClean="0"/>
              <a:t>Nom de l’auteur (Prénom Nom)</a:t>
            </a:r>
            <a:r>
              <a:rPr lang="fr-CA" altLang="fr-FR" sz="4300" dirty="0"/>
              <a:t/>
            </a:r>
            <a:br>
              <a:rPr lang="fr-CA" altLang="fr-FR" sz="4300" dirty="0"/>
            </a:br>
            <a:r>
              <a:rPr lang="fr-CA" altLang="fr-FR" sz="4300" dirty="0"/>
              <a:t>Coordonnées </a:t>
            </a:r>
            <a:r>
              <a:rPr lang="fr-CA" altLang="fr-FR" sz="4300"/>
              <a:t>de </a:t>
            </a:r>
            <a:r>
              <a:rPr lang="fr-CA" altLang="fr-FR" sz="4300" smtClean="0"/>
              <a:t>l’auteur</a:t>
            </a:r>
            <a:endParaRPr lang="fr-CA" altLang="fr-FR" sz="4300" dirty="0"/>
          </a:p>
        </p:txBody>
      </p:sp>
      <p:sp>
        <p:nvSpPr>
          <p:cNvPr id="13" name="Ellipse 4"/>
          <p:cNvSpPr>
            <a:spLocks noChangeArrowheads="1"/>
          </p:cNvSpPr>
          <p:nvPr/>
        </p:nvSpPr>
        <p:spPr bwMode="auto">
          <a:xfrm>
            <a:off x="18194172" y="720305"/>
            <a:ext cx="3120346" cy="1769273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algn="ctr">
            <a:noFill/>
            <a:round/>
            <a:headEnd/>
            <a:tailEnd/>
          </a:ln>
        </p:spPr>
        <p:txBody>
          <a:bodyPr lIns="65306" tIns="32653" rIns="65306" bIns="32653"/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CA" altLang="fr-FR" sz="2600" dirty="0" smtClean="0"/>
              <a:t>Coordonnées</a:t>
            </a:r>
          </a:p>
          <a:p>
            <a:pPr algn="ctr" eaLnBrk="1" hangingPunct="1"/>
            <a:r>
              <a:rPr lang="fr-CA" altLang="fr-FR" sz="2600" dirty="0"/>
              <a:t>d</a:t>
            </a:r>
            <a:r>
              <a:rPr lang="fr-CA" altLang="fr-FR" sz="2600" dirty="0" smtClean="0"/>
              <a:t>e</a:t>
            </a:r>
          </a:p>
          <a:p>
            <a:pPr algn="ctr" eaLnBrk="1" hangingPunct="1"/>
            <a:r>
              <a:rPr lang="fr-CA" altLang="fr-FR" sz="2600" dirty="0" smtClean="0"/>
              <a:t>l’événement/</a:t>
            </a:r>
          </a:p>
          <a:p>
            <a:pPr algn="ctr" eaLnBrk="1" hangingPunct="1"/>
            <a:r>
              <a:rPr lang="fr-CA" altLang="fr-FR" sz="2600" dirty="0" smtClean="0"/>
              <a:t>logo</a:t>
            </a:r>
            <a:endParaRPr lang="fr-CA" altLang="fr-FR" sz="2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94656" y="4144442"/>
            <a:ext cx="2043183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1-Mise en 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endParaRPr lang="fr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Résumez 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le contexte de </a:t>
            </a: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l’étude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6213" y="17111969"/>
            <a:ext cx="6448019" cy="93564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96913" lvl="0" indent="-696913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Pour l’enseignement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polices de caractères </a:t>
            </a:r>
            <a:r>
              <a:rPr lang="fr-CA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Helvetica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sans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empattements			Arial</a:t>
            </a: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6213" y="6616788"/>
            <a:ext cx="6448019" cy="102181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15193839" y="659184"/>
            <a:ext cx="864095" cy="277145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5724253" y="151353"/>
            <a:ext cx="40300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N’excédez pas 2 lignes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606687" y="6616788"/>
            <a:ext cx="6412993" cy="201285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27088" lvl="0" indent="-827088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fr-CA" sz="4200" b="1" spc="-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4610830" y="26931217"/>
            <a:ext cx="640885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Liens utiles</a:t>
            </a:r>
          </a:p>
          <a:p>
            <a:pPr lvl="0">
              <a:defRPr/>
            </a:pP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581025" y="4104681"/>
            <a:ext cx="20445461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8932" y="1143276"/>
            <a:ext cx="2781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Logo de votre établissement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39721" y="6616788"/>
            <a:ext cx="6448019" cy="102181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96913" lvl="0" indent="-696913">
              <a:defRPr/>
            </a:pP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fr-CA" sz="4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Question(s) ou objectif(s</a:t>
            </a: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39721" y="17155037"/>
            <a:ext cx="6448019" cy="93564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96913" lvl="0" indent="-696913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Retour étudiant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sz="28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polices de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caractères </a:t>
            </a:r>
            <a:r>
              <a:rPr lang="fr-CA" sz="2800" dirty="0" err="1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sans </a:t>
            </a: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empattements</a:t>
            </a:r>
            <a:r>
              <a:rPr lang="fr-C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5382" y="26931217"/>
            <a:ext cx="13372358" cy="4370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conclusion </a:t>
            </a:r>
            <a:endParaRPr lang="fr-CA" sz="4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30861" y="31518264"/>
            <a:ext cx="5926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courriel et site Internet</a:t>
            </a:r>
            <a:endParaRPr lang="fr-FR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64</Words>
  <Application>Microsoft Office PowerPoint</Application>
  <PresentationFormat>Personnalisé</PresentationFormat>
  <Paragraphs>141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Segoe Print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DELL</cp:lastModifiedBy>
  <cp:revision>36</cp:revision>
  <dcterms:created xsi:type="dcterms:W3CDTF">2014-03-10T17:22:20Z</dcterms:created>
  <dcterms:modified xsi:type="dcterms:W3CDTF">2018-10-11T14:38:36Z</dcterms:modified>
</cp:coreProperties>
</file>